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5" r:id="rId5"/>
    <p:sldId id="1146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是一篇说明文。文章主要讲述了如何提高英语阅读能力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包括选择合适的阅读材料、从简单的英语开始阅读、阅读时不要过于缓慢或频繁查词、读完一段后回顾再读以及持续阅读以逐步取得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55" y="2770359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88" y="955183"/>
            <a:ext cx="11781236" cy="153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back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improve your English reading, you should, first of all, choose something you feel important 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try to read everything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begin with those written in easy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read those which is difficult for you at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089724" y="880439"/>
            <a:ext cx="583264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9383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考查形容词修辞不定代词。句意：为了提高你的英语阅读能力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你首先应该选择一些你觉得重要或有趣的读物。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有趣的。形容词修饰不定代词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49402" y="1872718"/>
            <a:ext cx="1580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interesting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69040" y="2993755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beginning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52510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考查固定搭配。句意：不要一开始就读那些对你来说很难的东西。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beginning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一开始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固定短语。故填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5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back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reading, don’t read too slowly or look up every new word you meet with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reading a text and having its main idea in mind, you may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read it again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you can read it slowly and look up some new words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necessary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089724" y="880439"/>
            <a:ext cx="583264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780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考查固定搭配。句意：读完一篇文章并记住其大意后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你可以回头再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back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79240" y="1929279"/>
            <a:ext cx="1476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turn back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26804" y="2511749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if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413321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考查连词的用法。句意：这一次你可以慢慢读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如果有必要的话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可以查一些生词。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11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back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reading in this way, and you’ll surely make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by little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089724" y="880439"/>
            <a:ext cx="583264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8855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考查固定搭配句意：继续这样读下去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你一定会逐渐取得进步。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progress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取得进步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固定短语。故填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41533" y="1340768"/>
            <a:ext cx="1302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progress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22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370</Words>
  <Application>Microsoft Office PowerPoint</Application>
  <PresentationFormat>自定义</PresentationFormat>
  <Paragraphs>21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2025-09-17T15:42:39Z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